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9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3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2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F120-C25F-9348-8FF6-0B7CF5AD7F7F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762326" y="2246593"/>
            <a:ext cx="3203811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Weather  </a:t>
            </a:r>
            <a:r>
              <a:rPr lang="it-IT" sz="3200" b="1" dirty="0" smtClean="0">
                <a:solidFill>
                  <a:schemeClr val="bg1"/>
                </a:solidFill>
              </a:rPr>
              <a:t>° </a:t>
            </a:r>
            <a:r>
              <a:rPr lang="it-IT" sz="3200" b="1" dirty="0" err="1" smtClean="0">
                <a:solidFill>
                  <a:schemeClr val="bg1"/>
                </a:solidFill>
              </a:rPr>
              <a:t>F</a:t>
            </a:r>
            <a:r>
              <a:rPr lang="it-IT" sz="3200" b="1" dirty="0" smtClean="0">
                <a:solidFill>
                  <a:schemeClr val="tx1"/>
                </a:solidFill>
              </a:rPr>
              <a:t>   </a:t>
            </a:r>
            <a:r>
              <a:rPr lang="it-IT" sz="3200" dirty="0" smtClean="0">
                <a:solidFill>
                  <a:schemeClr val="tx1"/>
                </a:solidFill>
              </a:rPr>
              <a:t>° C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80" y="4950559"/>
            <a:ext cx="523567" cy="5569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89302" y="506327"/>
            <a:ext cx="763524" cy="92333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&lt;</a:t>
            </a:r>
            <a:endParaRPr lang="en-US" sz="5400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4866" y="4880936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28" y="4999492"/>
            <a:ext cx="508052" cy="50805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52476" y="4880936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26" y="3733885"/>
            <a:ext cx="660229" cy="66022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6271253" y="3691418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916035" y="4577977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200" dirty="0">
                <a:solidFill>
                  <a:schemeClr val="tx1"/>
                </a:solidFill>
              </a:rPr>
              <a:t>° </a:t>
            </a:r>
            <a:r>
              <a:rPr lang="it-IT" sz="3200" dirty="0" err="1">
                <a:solidFill>
                  <a:schemeClr val="tx1"/>
                </a:solidFill>
              </a:rPr>
              <a:t>F</a:t>
            </a:r>
            <a:r>
              <a:rPr lang="it-IT" sz="3200" dirty="0">
                <a:solidFill>
                  <a:schemeClr val="tx1"/>
                </a:solidFill>
              </a:rPr>
              <a:t>   </a:t>
            </a:r>
            <a:r>
              <a:rPr lang="it-IT" sz="3200" b="1" dirty="0">
                <a:solidFill>
                  <a:schemeClr val="bg1"/>
                </a:solidFill>
              </a:rPr>
              <a:t>° </a:t>
            </a:r>
            <a:r>
              <a:rPr lang="it-IT" sz="3200" b="1" dirty="0" smtClean="0">
                <a:solidFill>
                  <a:schemeClr val="bg1"/>
                </a:solidFill>
              </a:rPr>
              <a:t>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893922" y="3455189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200" b="1" dirty="0">
                <a:solidFill>
                  <a:schemeClr val="bg1"/>
                </a:solidFill>
              </a:rPr>
              <a:t>° </a:t>
            </a:r>
            <a:r>
              <a:rPr lang="it-IT" sz="3200" b="1" dirty="0" err="1">
                <a:solidFill>
                  <a:schemeClr val="bg1"/>
                </a:solidFill>
              </a:rPr>
              <a:t>F</a:t>
            </a:r>
            <a:r>
              <a:rPr lang="it-IT" sz="3200" b="1" dirty="0">
                <a:solidFill>
                  <a:schemeClr val="tx1"/>
                </a:solidFill>
              </a:rPr>
              <a:t>   </a:t>
            </a:r>
            <a:r>
              <a:rPr lang="it-IT" sz="3200" dirty="0">
                <a:solidFill>
                  <a:schemeClr val="tx1"/>
                </a:solidFill>
              </a:rPr>
              <a:t>° </a:t>
            </a:r>
            <a:r>
              <a:rPr lang="it-IT" sz="3200" dirty="0" smtClean="0">
                <a:solidFill>
                  <a:schemeClr val="tx1"/>
                </a:solidFill>
              </a:rPr>
              <a:t>C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428" y="577084"/>
            <a:ext cx="2098845" cy="2098845"/>
          </a:xfrm>
          <a:prstGeom prst="rect">
            <a:avLst/>
          </a:prstGeom>
        </p:spPr>
      </p:pic>
      <p:sp>
        <p:nvSpPr>
          <p:cNvPr id="3" name="Left-Right-Up Arrow 2"/>
          <p:cNvSpPr/>
          <p:nvPr/>
        </p:nvSpPr>
        <p:spPr>
          <a:xfrm rot="7805934">
            <a:off x="4378036" y="4003964"/>
            <a:ext cx="706582" cy="574013"/>
          </a:xfrm>
          <a:prstGeom prst="leftRigh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4738" y="1282032"/>
            <a:ext cx="1920766" cy="2037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68915" y="2268898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Sign-in Facebook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68915" y="3319932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Sign-in Twitter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68915" y="4269781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Sign-in </a:t>
            </a:r>
            <a:r>
              <a:rPr lang="en-US" sz="3200" dirty="0" err="1" smtClean="0">
                <a:solidFill>
                  <a:schemeClr val="tx1"/>
                </a:solidFill>
              </a:rPr>
              <a:t>Youtube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80" y="3961500"/>
            <a:ext cx="1920766" cy="1920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38" y="997607"/>
            <a:ext cx="1923393" cy="1923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873" y="1654043"/>
            <a:ext cx="1746495" cy="12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24274" y="1100498"/>
            <a:ext cx="4994125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  Select a Language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40" y="1219054"/>
            <a:ext cx="508052" cy="5080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68915" y="2268898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68915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French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8915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German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2407" y="2268898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Polish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12407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Italian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12407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Deutsche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5899" y="2327996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Spanish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55899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Swedish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55899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Serbian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2407" y="5062606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Portuguese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634707" y="5218863"/>
            <a:ext cx="1122677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OK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4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0400" y="1397000"/>
            <a:ext cx="292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Fri, Feb 24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4038600"/>
            <a:ext cx="29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10:51 AM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30400" y="2489775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Chicago 		21</a:t>
            </a:r>
            <a:r>
              <a:rPr lang="it-IT" sz="3200" dirty="0" smtClean="0"/>
              <a:t>° C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930400" y="3200975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Chicago 		70</a:t>
            </a:r>
            <a:r>
              <a:rPr lang="it-IT" sz="3200" dirty="0" smtClean="0"/>
              <a:t>° </a:t>
            </a:r>
            <a:r>
              <a:rPr lang="it-IT" sz="3200" dirty="0"/>
              <a:t>F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1674" t="27022" r="31879" b="26067"/>
          <a:stretch/>
        </p:blipFill>
        <p:spPr>
          <a:xfrm>
            <a:off x="3739243" y="2519379"/>
            <a:ext cx="575733" cy="555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674" t="27022" r="31879" b="26067"/>
          <a:stretch/>
        </p:blipFill>
        <p:spPr>
          <a:xfrm>
            <a:off x="3739242" y="3200975"/>
            <a:ext cx="575733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46</Words>
  <Application>Microsoft Macintosh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Zalak Patel</dc:creator>
  <cp:lastModifiedBy>Patel, Jay</cp:lastModifiedBy>
  <cp:revision>12</cp:revision>
  <dcterms:created xsi:type="dcterms:W3CDTF">2017-04-06T03:49:54Z</dcterms:created>
  <dcterms:modified xsi:type="dcterms:W3CDTF">2017-04-10T03:38:02Z</dcterms:modified>
</cp:coreProperties>
</file>